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9" r:id="rId4"/>
    <p:sldId id="262" r:id="rId5"/>
    <p:sldId id="263" r:id="rId6"/>
    <p:sldId id="260" r:id="rId7"/>
    <p:sldId id="261" r:id="rId8"/>
  </p:sldIdLst>
  <p:sldSz cx="9144000" cy="6858000" type="screen4x3"/>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8" autoAdjust="0"/>
    <p:restoredTop sz="94672" autoAdjust="0"/>
  </p:normalViewPr>
  <p:slideViewPr>
    <p:cSldViewPr>
      <p:cViewPr varScale="1">
        <p:scale>
          <a:sx n="32" d="100"/>
          <a:sy n="32" d="100"/>
        </p:scale>
        <p:origin x="650" y="2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862" cy="495793"/>
          </a:xfrm>
          <a:prstGeom prst="rect">
            <a:avLst/>
          </a:prstGeom>
        </p:spPr>
        <p:txBody>
          <a:bodyPr vert="horz" lIns="88221" tIns="44111" rIns="88221" bIns="44111" rtlCol="0"/>
          <a:lstStyle>
            <a:lvl1pPr algn="l">
              <a:defRPr sz="1200"/>
            </a:lvl1pPr>
          </a:lstStyle>
          <a:p>
            <a:endParaRPr lang="sv-SE"/>
          </a:p>
        </p:txBody>
      </p:sp>
      <p:sp>
        <p:nvSpPr>
          <p:cNvPr id="3" name="Platshållare för datum 2"/>
          <p:cNvSpPr>
            <a:spLocks noGrp="1"/>
          </p:cNvSpPr>
          <p:nvPr>
            <p:ph type="dt" idx="1"/>
          </p:nvPr>
        </p:nvSpPr>
        <p:spPr>
          <a:xfrm>
            <a:off x="3850294" y="0"/>
            <a:ext cx="2945862" cy="495793"/>
          </a:xfrm>
          <a:prstGeom prst="rect">
            <a:avLst/>
          </a:prstGeom>
        </p:spPr>
        <p:txBody>
          <a:bodyPr vert="horz" lIns="88221" tIns="44111" rIns="88221" bIns="44111" rtlCol="0"/>
          <a:lstStyle>
            <a:lvl1pPr algn="r">
              <a:defRPr sz="1200"/>
            </a:lvl1pPr>
          </a:lstStyle>
          <a:p>
            <a:fld id="{E1602FAA-E736-45E7-A881-46BB60D2C615}" type="datetimeFigureOut">
              <a:rPr lang="sv-SE" smtClean="0"/>
              <a:t>2017-08-13</a:t>
            </a:fld>
            <a:endParaRPr lang="sv-SE"/>
          </a:p>
        </p:txBody>
      </p:sp>
      <p:sp>
        <p:nvSpPr>
          <p:cNvPr id="4" name="Platshållare för bildobjekt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88221" tIns="44111" rIns="88221" bIns="44111" rtlCol="0" anchor="ctr"/>
          <a:lstStyle/>
          <a:p>
            <a:endParaRPr lang="sv-SE"/>
          </a:p>
        </p:txBody>
      </p:sp>
      <p:sp>
        <p:nvSpPr>
          <p:cNvPr id="5" name="Platshållare för anteckningar 4"/>
          <p:cNvSpPr>
            <a:spLocks noGrp="1"/>
          </p:cNvSpPr>
          <p:nvPr>
            <p:ph type="body" sz="quarter" idx="3"/>
          </p:nvPr>
        </p:nvSpPr>
        <p:spPr>
          <a:xfrm>
            <a:off x="679464" y="4714653"/>
            <a:ext cx="5438748" cy="4466756"/>
          </a:xfrm>
          <a:prstGeom prst="rect">
            <a:avLst/>
          </a:prstGeom>
        </p:spPr>
        <p:txBody>
          <a:bodyPr vert="horz" lIns="88221" tIns="44111" rIns="88221" bIns="44111"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9429305"/>
            <a:ext cx="2945862" cy="495793"/>
          </a:xfrm>
          <a:prstGeom prst="rect">
            <a:avLst/>
          </a:prstGeom>
        </p:spPr>
        <p:txBody>
          <a:bodyPr vert="horz" lIns="88221" tIns="44111" rIns="88221" bIns="44111"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294" y="9429305"/>
            <a:ext cx="2945862" cy="495793"/>
          </a:xfrm>
          <a:prstGeom prst="rect">
            <a:avLst/>
          </a:prstGeom>
        </p:spPr>
        <p:txBody>
          <a:bodyPr vert="horz" lIns="88221" tIns="44111" rIns="88221" bIns="44111" rtlCol="0" anchor="b"/>
          <a:lstStyle>
            <a:lvl1pPr algn="r">
              <a:defRPr sz="1200"/>
            </a:lvl1pPr>
          </a:lstStyle>
          <a:p>
            <a:fld id="{53114B7D-1E64-46F3-9B98-39BC194BAD5A}" type="slidenum">
              <a:rPr lang="sv-SE" smtClean="0"/>
              <a:t>‹#›</a:t>
            </a:fld>
            <a:endParaRPr lang="sv-SE"/>
          </a:p>
        </p:txBody>
      </p:sp>
    </p:spTree>
    <p:extLst>
      <p:ext uri="{BB962C8B-B14F-4D97-AF65-F5344CB8AC3E}">
        <p14:creationId xmlns:p14="http://schemas.microsoft.com/office/powerpoint/2010/main" val="1448804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53114B7D-1E64-46F3-9B98-39BC194BAD5A}" type="slidenum">
              <a:rPr lang="sv-SE" smtClean="0"/>
              <a:t>1</a:t>
            </a:fld>
            <a:endParaRPr lang="sv-SE"/>
          </a:p>
        </p:txBody>
      </p:sp>
    </p:spTree>
    <p:extLst>
      <p:ext uri="{BB962C8B-B14F-4D97-AF65-F5344CB8AC3E}">
        <p14:creationId xmlns:p14="http://schemas.microsoft.com/office/powerpoint/2010/main" val="1168035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53114B7D-1E64-46F3-9B98-39BC194BAD5A}" type="slidenum">
              <a:rPr lang="sv-SE" smtClean="0"/>
              <a:t>3</a:t>
            </a:fld>
            <a:endParaRPr lang="sv-SE"/>
          </a:p>
        </p:txBody>
      </p:sp>
    </p:spTree>
    <p:extLst>
      <p:ext uri="{BB962C8B-B14F-4D97-AF65-F5344CB8AC3E}">
        <p14:creationId xmlns:p14="http://schemas.microsoft.com/office/powerpoint/2010/main" val="8759367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48FE889E-993B-4319-807C-A7BAF4E52197}" type="datetimeFigureOut">
              <a:rPr lang="sv-SE" smtClean="0"/>
              <a:t>2017-08-13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5C5CDDB-83BB-4405-89E9-B0BD960E5F89}" type="slidenum">
              <a:rPr lang="sv-SE" smtClean="0"/>
              <a:t>‹#›</a:t>
            </a:fld>
            <a:endParaRPr lang="sv-SE"/>
          </a:p>
        </p:txBody>
      </p:sp>
    </p:spTree>
    <p:extLst>
      <p:ext uri="{BB962C8B-B14F-4D97-AF65-F5344CB8AC3E}">
        <p14:creationId xmlns:p14="http://schemas.microsoft.com/office/powerpoint/2010/main" val="1770612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48FE889E-993B-4319-807C-A7BAF4E52197}" type="datetimeFigureOut">
              <a:rPr lang="sv-SE" smtClean="0"/>
              <a:t>2017-08-13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5C5CDDB-83BB-4405-89E9-B0BD960E5F89}" type="slidenum">
              <a:rPr lang="sv-SE" smtClean="0"/>
              <a:t>‹#›</a:t>
            </a:fld>
            <a:endParaRPr lang="sv-SE"/>
          </a:p>
        </p:txBody>
      </p:sp>
    </p:spTree>
    <p:extLst>
      <p:ext uri="{BB962C8B-B14F-4D97-AF65-F5344CB8AC3E}">
        <p14:creationId xmlns:p14="http://schemas.microsoft.com/office/powerpoint/2010/main" val="2230977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48FE889E-993B-4319-807C-A7BAF4E52197}" type="datetimeFigureOut">
              <a:rPr lang="sv-SE" smtClean="0"/>
              <a:t>2017-08-13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5C5CDDB-83BB-4405-89E9-B0BD960E5F89}" type="slidenum">
              <a:rPr lang="sv-SE" smtClean="0"/>
              <a:t>‹#›</a:t>
            </a:fld>
            <a:endParaRPr lang="sv-SE"/>
          </a:p>
        </p:txBody>
      </p:sp>
    </p:spTree>
    <p:extLst>
      <p:ext uri="{BB962C8B-B14F-4D97-AF65-F5344CB8AC3E}">
        <p14:creationId xmlns:p14="http://schemas.microsoft.com/office/powerpoint/2010/main" val="3852575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48FE889E-993B-4319-807C-A7BAF4E52197}" type="datetimeFigureOut">
              <a:rPr lang="sv-SE" smtClean="0"/>
              <a:t>2017-08-13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5C5CDDB-83BB-4405-89E9-B0BD960E5F89}" type="slidenum">
              <a:rPr lang="sv-SE" smtClean="0"/>
              <a:t>‹#›</a:t>
            </a:fld>
            <a:endParaRPr lang="sv-SE"/>
          </a:p>
        </p:txBody>
      </p:sp>
    </p:spTree>
    <p:extLst>
      <p:ext uri="{BB962C8B-B14F-4D97-AF65-F5344CB8AC3E}">
        <p14:creationId xmlns:p14="http://schemas.microsoft.com/office/powerpoint/2010/main" val="2921973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48FE889E-993B-4319-807C-A7BAF4E52197}" type="datetimeFigureOut">
              <a:rPr lang="sv-SE" smtClean="0"/>
              <a:t>2017-08-13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5C5CDDB-83BB-4405-89E9-B0BD960E5F89}" type="slidenum">
              <a:rPr lang="sv-SE" smtClean="0"/>
              <a:t>‹#›</a:t>
            </a:fld>
            <a:endParaRPr lang="sv-SE"/>
          </a:p>
        </p:txBody>
      </p:sp>
    </p:spTree>
    <p:extLst>
      <p:ext uri="{BB962C8B-B14F-4D97-AF65-F5344CB8AC3E}">
        <p14:creationId xmlns:p14="http://schemas.microsoft.com/office/powerpoint/2010/main" val="1178867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48FE889E-993B-4319-807C-A7BAF4E52197}" type="datetimeFigureOut">
              <a:rPr lang="sv-SE" smtClean="0"/>
              <a:t>2017-08-13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5C5CDDB-83BB-4405-89E9-B0BD960E5F89}" type="slidenum">
              <a:rPr lang="sv-SE" smtClean="0"/>
              <a:t>‹#›</a:t>
            </a:fld>
            <a:endParaRPr lang="sv-SE"/>
          </a:p>
        </p:txBody>
      </p:sp>
    </p:spTree>
    <p:extLst>
      <p:ext uri="{BB962C8B-B14F-4D97-AF65-F5344CB8AC3E}">
        <p14:creationId xmlns:p14="http://schemas.microsoft.com/office/powerpoint/2010/main" val="560092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48FE889E-993B-4319-807C-A7BAF4E52197}" type="datetimeFigureOut">
              <a:rPr lang="sv-SE" smtClean="0"/>
              <a:t>2017-08-13</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55C5CDDB-83BB-4405-89E9-B0BD960E5F89}" type="slidenum">
              <a:rPr lang="sv-SE" smtClean="0"/>
              <a:t>‹#›</a:t>
            </a:fld>
            <a:endParaRPr lang="sv-SE"/>
          </a:p>
        </p:txBody>
      </p:sp>
    </p:spTree>
    <p:extLst>
      <p:ext uri="{BB962C8B-B14F-4D97-AF65-F5344CB8AC3E}">
        <p14:creationId xmlns:p14="http://schemas.microsoft.com/office/powerpoint/2010/main" val="4223402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48FE889E-993B-4319-807C-A7BAF4E52197}" type="datetimeFigureOut">
              <a:rPr lang="sv-SE" smtClean="0"/>
              <a:t>2017-08-13</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55C5CDDB-83BB-4405-89E9-B0BD960E5F89}" type="slidenum">
              <a:rPr lang="sv-SE" smtClean="0"/>
              <a:t>‹#›</a:t>
            </a:fld>
            <a:endParaRPr lang="sv-SE"/>
          </a:p>
        </p:txBody>
      </p:sp>
    </p:spTree>
    <p:extLst>
      <p:ext uri="{BB962C8B-B14F-4D97-AF65-F5344CB8AC3E}">
        <p14:creationId xmlns:p14="http://schemas.microsoft.com/office/powerpoint/2010/main" val="872974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48FE889E-993B-4319-807C-A7BAF4E52197}" type="datetimeFigureOut">
              <a:rPr lang="sv-SE" smtClean="0"/>
              <a:t>2017-08-13</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55C5CDDB-83BB-4405-89E9-B0BD960E5F89}" type="slidenum">
              <a:rPr lang="sv-SE" smtClean="0"/>
              <a:t>‹#›</a:t>
            </a:fld>
            <a:endParaRPr lang="sv-SE"/>
          </a:p>
        </p:txBody>
      </p:sp>
    </p:spTree>
    <p:extLst>
      <p:ext uri="{BB962C8B-B14F-4D97-AF65-F5344CB8AC3E}">
        <p14:creationId xmlns:p14="http://schemas.microsoft.com/office/powerpoint/2010/main" val="2624405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48FE889E-993B-4319-807C-A7BAF4E52197}" type="datetimeFigureOut">
              <a:rPr lang="sv-SE" smtClean="0"/>
              <a:t>2017-08-13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5C5CDDB-83BB-4405-89E9-B0BD960E5F89}" type="slidenum">
              <a:rPr lang="sv-SE" smtClean="0"/>
              <a:t>‹#›</a:t>
            </a:fld>
            <a:endParaRPr lang="sv-SE"/>
          </a:p>
        </p:txBody>
      </p:sp>
    </p:spTree>
    <p:extLst>
      <p:ext uri="{BB962C8B-B14F-4D97-AF65-F5344CB8AC3E}">
        <p14:creationId xmlns:p14="http://schemas.microsoft.com/office/powerpoint/2010/main" val="1511507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48FE889E-993B-4319-807C-A7BAF4E52197}" type="datetimeFigureOut">
              <a:rPr lang="sv-SE" smtClean="0"/>
              <a:t>2017-08-13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5C5CDDB-83BB-4405-89E9-B0BD960E5F89}" type="slidenum">
              <a:rPr lang="sv-SE" smtClean="0"/>
              <a:t>‹#›</a:t>
            </a:fld>
            <a:endParaRPr lang="sv-SE"/>
          </a:p>
        </p:txBody>
      </p:sp>
    </p:spTree>
    <p:extLst>
      <p:ext uri="{BB962C8B-B14F-4D97-AF65-F5344CB8AC3E}">
        <p14:creationId xmlns:p14="http://schemas.microsoft.com/office/powerpoint/2010/main" val="1489859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FE889E-993B-4319-807C-A7BAF4E52197}" type="datetimeFigureOut">
              <a:rPr lang="sv-SE" smtClean="0"/>
              <a:t>2017-08-13</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C5CDDB-83BB-4405-89E9-B0BD960E5F89}" type="slidenum">
              <a:rPr lang="sv-SE" smtClean="0"/>
              <a:t>‹#›</a:t>
            </a:fld>
            <a:endParaRPr lang="sv-SE"/>
          </a:p>
        </p:txBody>
      </p:sp>
    </p:spTree>
    <p:extLst>
      <p:ext uri="{BB962C8B-B14F-4D97-AF65-F5344CB8AC3E}">
        <p14:creationId xmlns:p14="http://schemas.microsoft.com/office/powerpoint/2010/main" val="3649942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ovikgymnastik.se/"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vikgymnastik.s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robert.gidlund@afconsult.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692697"/>
            <a:ext cx="7772400" cy="1584175"/>
          </a:xfrm>
        </p:spPr>
        <p:txBody>
          <a:bodyPr>
            <a:normAutofit/>
          </a:bodyPr>
          <a:lstStyle/>
          <a:p>
            <a:r>
              <a:rPr lang="sv-SE" sz="4000" dirty="0" smtClean="0"/>
              <a:t>Laget.se och LOK stöd</a:t>
            </a:r>
            <a:br>
              <a:rPr lang="sv-SE" sz="4000" dirty="0" smtClean="0"/>
            </a:br>
            <a:r>
              <a:rPr lang="sv-SE" sz="4000" dirty="0" smtClean="0"/>
              <a:t>170813 REV5</a:t>
            </a:r>
            <a:endParaRPr lang="sv-SE" sz="4000" dirty="0"/>
          </a:p>
        </p:txBody>
      </p:sp>
      <p:sp>
        <p:nvSpPr>
          <p:cNvPr id="3" name="Underrubrik 2"/>
          <p:cNvSpPr>
            <a:spLocks noGrp="1"/>
          </p:cNvSpPr>
          <p:nvPr>
            <p:ph type="subTitle" idx="1"/>
          </p:nvPr>
        </p:nvSpPr>
        <p:spPr>
          <a:xfrm>
            <a:off x="1371600" y="2348880"/>
            <a:ext cx="6400800" cy="3289920"/>
          </a:xfrm>
        </p:spPr>
        <p:txBody>
          <a:bodyPr>
            <a:normAutofit/>
          </a:bodyPr>
          <a:lstStyle/>
          <a:p>
            <a:r>
              <a:rPr lang="sv-SE" dirty="0" smtClean="0">
                <a:solidFill>
                  <a:schemeClr val="tx1"/>
                </a:solidFill>
              </a:rPr>
              <a:t>Agenda</a:t>
            </a:r>
          </a:p>
          <a:p>
            <a:pPr marL="457200" indent="-457200">
              <a:buFont typeface="Arial" panose="020B0604020202020204" pitchFamily="34" charset="0"/>
              <a:buChar char="•"/>
            </a:pPr>
            <a:r>
              <a:rPr lang="sv-SE" sz="2800" dirty="0" smtClean="0">
                <a:solidFill>
                  <a:schemeClr val="tx1"/>
                </a:solidFill>
              </a:rPr>
              <a:t>Laget.se </a:t>
            </a:r>
            <a:r>
              <a:rPr lang="sv-SE" sz="2800" dirty="0">
                <a:solidFill>
                  <a:schemeClr val="tx1"/>
                </a:solidFill>
              </a:rPr>
              <a:t>information </a:t>
            </a:r>
            <a:r>
              <a:rPr lang="sv-SE" sz="1900" dirty="0">
                <a:solidFill>
                  <a:schemeClr val="tx1"/>
                </a:solidFill>
                <a:hlinkClick r:id="rId3"/>
              </a:rPr>
              <a:t>http://www.ovikgymnastik.se/</a:t>
            </a:r>
            <a:endParaRPr lang="sv-SE" sz="1900" dirty="0">
              <a:solidFill>
                <a:schemeClr val="tx1"/>
              </a:solidFill>
            </a:endParaRPr>
          </a:p>
          <a:p>
            <a:pPr marL="457200" indent="-457200">
              <a:buFont typeface="Arial" panose="020B0604020202020204" pitchFamily="34" charset="0"/>
              <a:buChar char="•"/>
            </a:pPr>
            <a:r>
              <a:rPr lang="sv-SE" sz="2800" dirty="0" smtClean="0">
                <a:solidFill>
                  <a:schemeClr val="tx1"/>
                </a:solidFill>
              </a:rPr>
              <a:t>Vem gör vad rollfördelning</a:t>
            </a:r>
          </a:p>
        </p:txBody>
      </p:sp>
    </p:spTree>
    <p:extLst>
      <p:ext uri="{BB962C8B-B14F-4D97-AF65-F5344CB8AC3E}">
        <p14:creationId xmlns:p14="http://schemas.microsoft.com/office/powerpoint/2010/main" val="9906669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Laget.se = </a:t>
            </a:r>
            <a:r>
              <a:rPr lang="sv-SE" dirty="0" err="1" smtClean="0"/>
              <a:t>ÖGKs</a:t>
            </a:r>
            <a:r>
              <a:rPr lang="sv-SE" dirty="0" smtClean="0"/>
              <a:t> hemsidor</a:t>
            </a:r>
            <a:endParaRPr lang="sv-SE" dirty="0"/>
          </a:p>
        </p:txBody>
      </p:sp>
      <p:sp>
        <p:nvSpPr>
          <p:cNvPr id="3" name="Platshållare för innehåll 2"/>
          <p:cNvSpPr>
            <a:spLocks noGrp="1"/>
          </p:cNvSpPr>
          <p:nvPr>
            <p:ph idx="1"/>
          </p:nvPr>
        </p:nvSpPr>
        <p:spPr/>
        <p:txBody>
          <a:bodyPr>
            <a:normAutofit fontScale="92500"/>
          </a:bodyPr>
          <a:lstStyle/>
          <a:p>
            <a:r>
              <a:rPr lang="sv-SE" sz="2400" dirty="0" smtClean="0"/>
              <a:t>Generell info sida med info till hela föreningen. </a:t>
            </a:r>
            <a:r>
              <a:rPr lang="sv-SE" sz="2400" dirty="0" smtClean="0">
                <a:hlinkClick r:id="rId2"/>
              </a:rPr>
              <a:t>www.ovikgymnastik.se</a:t>
            </a:r>
            <a:r>
              <a:rPr lang="sv-SE" sz="2400" dirty="0"/>
              <a:t>. Info till nyfikna på klubben.</a:t>
            </a:r>
          </a:p>
          <a:p>
            <a:pPr marL="0" indent="0">
              <a:buNone/>
            </a:pPr>
            <a:endParaRPr lang="sv-SE" sz="2400" dirty="0" smtClean="0"/>
          </a:p>
          <a:p>
            <a:r>
              <a:rPr lang="sv-SE" sz="2400" dirty="0" smtClean="0"/>
              <a:t>Specifika lag/grupp sidor</a:t>
            </a:r>
            <a:r>
              <a:rPr lang="sv-SE" sz="2400" dirty="0"/>
              <a:t> </a:t>
            </a:r>
            <a:r>
              <a:rPr lang="sv-SE" sz="2400" dirty="0" smtClean="0"/>
              <a:t>tex </a:t>
            </a:r>
            <a:r>
              <a:rPr lang="sv-SE" sz="2400" dirty="0" err="1" smtClean="0"/>
              <a:t>PoF</a:t>
            </a:r>
            <a:r>
              <a:rPr lang="sv-SE" sz="2400" dirty="0" smtClean="0"/>
              <a:t>, </a:t>
            </a:r>
            <a:r>
              <a:rPr lang="sv-SE" sz="2400" dirty="0" err="1" smtClean="0"/>
              <a:t>Cheer</a:t>
            </a:r>
            <a:r>
              <a:rPr lang="sv-SE" sz="2400" dirty="0" smtClean="0"/>
              <a:t>, AG etc. med </a:t>
            </a:r>
            <a:r>
              <a:rPr lang="sv-SE" sz="2400" b="1" dirty="0" smtClean="0"/>
              <a:t>medlemmar.</a:t>
            </a:r>
          </a:p>
          <a:p>
            <a:r>
              <a:rPr lang="sv-SE" sz="2400" dirty="0" smtClean="0"/>
              <a:t>Riktat </a:t>
            </a:r>
            <a:r>
              <a:rPr lang="sv-SE" sz="2400" b="1" dirty="0" smtClean="0"/>
              <a:t>nyhetsflöde</a:t>
            </a:r>
            <a:r>
              <a:rPr lang="sv-SE" sz="2400" dirty="0" smtClean="0"/>
              <a:t> lag/grupp sker på egen sida.</a:t>
            </a:r>
            <a:endParaRPr lang="sv-SE" sz="2400" dirty="0">
              <a:solidFill>
                <a:srgbClr val="00B050"/>
              </a:solidFill>
            </a:endParaRPr>
          </a:p>
          <a:p>
            <a:r>
              <a:rPr lang="sv-SE" sz="2400" b="1" dirty="0" smtClean="0"/>
              <a:t>Kalender</a:t>
            </a:r>
            <a:r>
              <a:rPr lang="sv-SE" sz="2400" dirty="0" smtClean="0"/>
              <a:t> med träningstider på egen lag/gruppsida.</a:t>
            </a:r>
            <a:endParaRPr lang="sv-SE" sz="2400" dirty="0" smtClean="0">
              <a:solidFill>
                <a:srgbClr val="00B050"/>
              </a:solidFill>
            </a:endParaRPr>
          </a:p>
          <a:p>
            <a:r>
              <a:rPr lang="sv-SE" sz="2400" b="1" dirty="0" smtClean="0"/>
              <a:t>Dokument</a:t>
            </a:r>
            <a:r>
              <a:rPr lang="sv-SE" sz="2400" dirty="0"/>
              <a:t> </a:t>
            </a:r>
            <a:r>
              <a:rPr lang="sv-SE" sz="2400" dirty="0" smtClean="0"/>
              <a:t>för medlemmar i gruppen.</a:t>
            </a:r>
            <a:endParaRPr lang="sv-SE" sz="2400" dirty="0"/>
          </a:p>
          <a:p>
            <a:r>
              <a:rPr lang="sv-SE" sz="2400" b="1" dirty="0" smtClean="0"/>
              <a:t>Ansvarig</a:t>
            </a:r>
            <a:r>
              <a:rPr lang="sv-SE" sz="2400" dirty="0" smtClean="0"/>
              <a:t> Tränare eller Lag/Gruppförälder. </a:t>
            </a:r>
            <a:r>
              <a:rPr lang="sv-SE" sz="2400" b="1" dirty="0"/>
              <a:t>S</a:t>
            </a:r>
            <a:r>
              <a:rPr lang="sv-SE" sz="2400" b="1" dirty="0" smtClean="0"/>
              <a:t>upport/struktur </a:t>
            </a:r>
            <a:r>
              <a:rPr lang="sv-SE" sz="2400" dirty="0" smtClean="0"/>
              <a:t>Robert Gidlund. </a:t>
            </a:r>
            <a:endParaRPr lang="sv-SE" sz="2400" dirty="0" smtClean="0">
              <a:solidFill>
                <a:srgbClr val="00B050"/>
              </a:solidFill>
            </a:endParaRPr>
          </a:p>
          <a:p>
            <a:r>
              <a:rPr lang="sv-SE" sz="2400" dirty="0" smtClean="0"/>
              <a:t>Informationsflöde från </a:t>
            </a:r>
            <a:r>
              <a:rPr lang="sv-SE" sz="2400" b="1" dirty="0" smtClean="0"/>
              <a:t>tränare -&gt; lag gruppförälder -&gt; </a:t>
            </a:r>
            <a:r>
              <a:rPr lang="sv-SE" sz="2400" b="1" dirty="0"/>
              <a:t>f</a:t>
            </a:r>
            <a:r>
              <a:rPr lang="sv-SE" sz="2400" b="1" dirty="0" smtClean="0"/>
              <a:t>öräldrar.</a:t>
            </a:r>
            <a:r>
              <a:rPr lang="sv-SE" sz="2400" dirty="0" smtClean="0"/>
              <a:t> Om inte lagförälder finns är det </a:t>
            </a:r>
            <a:r>
              <a:rPr lang="sv-SE" sz="2400" b="1" dirty="0" smtClean="0"/>
              <a:t>tränare -&gt; förälder </a:t>
            </a:r>
            <a:r>
              <a:rPr lang="sv-SE" sz="2400" dirty="0" smtClean="0"/>
              <a:t>som gäller. </a:t>
            </a:r>
            <a:endParaRPr lang="sv-SE" sz="2400" dirty="0">
              <a:solidFill>
                <a:srgbClr val="00B050"/>
              </a:solidFill>
            </a:endParaRPr>
          </a:p>
        </p:txBody>
      </p:sp>
    </p:spTree>
    <p:extLst>
      <p:ext uri="{BB962C8B-B14F-4D97-AF65-F5344CB8AC3E}">
        <p14:creationId xmlns:p14="http://schemas.microsoft.com/office/powerpoint/2010/main" val="38751862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Hur använder vi Laget.se</a:t>
            </a:r>
            <a:endParaRPr lang="sv-SE" dirty="0"/>
          </a:p>
        </p:txBody>
      </p:sp>
      <p:sp>
        <p:nvSpPr>
          <p:cNvPr id="3" name="Platshållare för innehåll 2"/>
          <p:cNvSpPr>
            <a:spLocks noGrp="1"/>
          </p:cNvSpPr>
          <p:nvPr>
            <p:ph idx="1"/>
          </p:nvPr>
        </p:nvSpPr>
        <p:spPr/>
        <p:txBody>
          <a:bodyPr>
            <a:normAutofit lnSpcReduction="10000"/>
          </a:bodyPr>
          <a:lstStyle/>
          <a:p>
            <a:r>
              <a:rPr lang="sv-SE" sz="2400" b="1" dirty="0" smtClean="0"/>
              <a:t>Kalender:  </a:t>
            </a:r>
            <a:r>
              <a:rPr lang="sv-SE" sz="2400" dirty="0" smtClean="0"/>
              <a:t>Info om träningar och tävlingar. Ingen ska behöva leta något </a:t>
            </a:r>
            <a:r>
              <a:rPr lang="sv-SE" sz="2400" dirty="0" smtClean="0"/>
              <a:t>mejl, </a:t>
            </a:r>
            <a:r>
              <a:rPr lang="sv-SE" sz="2400" dirty="0" smtClean="0"/>
              <a:t>sms </a:t>
            </a:r>
            <a:r>
              <a:rPr lang="sv-SE" sz="2400" dirty="0" smtClean="0"/>
              <a:t>eller </a:t>
            </a:r>
            <a:r>
              <a:rPr lang="sv-SE" sz="2400" dirty="0" err="1"/>
              <a:t>W</a:t>
            </a:r>
            <a:r>
              <a:rPr lang="sv-SE" sz="2400" dirty="0" err="1" smtClean="0"/>
              <a:t>hatsApp</a:t>
            </a:r>
            <a:r>
              <a:rPr lang="sv-SE" sz="2400" dirty="0" smtClean="0"/>
              <a:t> för </a:t>
            </a:r>
            <a:r>
              <a:rPr lang="sv-SE" sz="2400" dirty="0" smtClean="0"/>
              <a:t>att hitta info och ändringar av träningstillfällen. Kan synkas med dator och smart mobil. </a:t>
            </a:r>
            <a:r>
              <a:rPr lang="sv-SE" sz="2400" dirty="0"/>
              <a:t>s</a:t>
            </a:r>
            <a:r>
              <a:rPr lang="sv-SE" sz="2400" dirty="0" smtClean="0"/>
              <a:t>ms/mejl/</a:t>
            </a:r>
            <a:r>
              <a:rPr lang="sv-SE" sz="2400" dirty="0" err="1" smtClean="0"/>
              <a:t>WhatsApp</a:t>
            </a:r>
            <a:r>
              <a:rPr lang="sv-SE" sz="2400" dirty="0" smtClean="0"/>
              <a:t> bra som extra påminnelse att något ändrats. </a:t>
            </a:r>
            <a:r>
              <a:rPr lang="sv-SE" sz="2400" u="sng" dirty="0" smtClean="0"/>
              <a:t>Ändra alltid i kalendern först. </a:t>
            </a:r>
            <a:r>
              <a:rPr lang="sv-SE" sz="2400" b="1" dirty="0" smtClean="0"/>
              <a:t>Ansvar: Tränare annars Lagförälder.</a:t>
            </a:r>
          </a:p>
          <a:p>
            <a:r>
              <a:rPr lang="sv-SE" sz="2400" b="1" dirty="0" smtClean="0"/>
              <a:t>Nyheter: </a:t>
            </a:r>
            <a:r>
              <a:rPr lang="sv-SE" sz="2400" dirty="0" smtClean="0"/>
              <a:t>Skriv nyheter. </a:t>
            </a:r>
            <a:r>
              <a:rPr lang="sv-SE" sz="2400" dirty="0" smtClean="0"/>
              <a:t>Lagom</a:t>
            </a:r>
            <a:r>
              <a:rPr lang="sv-SE" sz="2400" dirty="0" smtClean="0"/>
              <a:t> </a:t>
            </a:r>
            <a:r>
              <a:rPr lang="sv-SE" sz="2400" dirty="0" smtClean="0"/>
              <a:t>nyhetsflöde ökar läs viljan. Minskar </a:t>
            </a:r>
            <a:r>
              <a:rPr lang="sv-SE" sz="2400" dirty="0"/>
              <a:t>k</a:t>
            </a:r>
            <a:r>
              <a:rPr lang="sv-SE" sz="2400" dirty="0" smtClean="0"/>
              <a:t>orrespondens med frågor när medlemmar inte orkar leta info. </a:t>
            </a:r>
            <a:r>
              <a:rPr lang="sv-SE" sz="2400" b="1" dirty="0"/>
              <a:t>Ansvar: Tränare annars Lagförälder</a:t>
            </a:r>
            <a:r>
              <a:rPr lang="sv-SE" sz="2400" b="1" dirty="0" smtClean="0"/>
              <a:t>. </a:t>
            </a:r>
            <a:endParaRPr lang="sv-SE" sz="2400" dirty="0" smtClean="0"/>
          </a:p>
          <a:p>
            <a:r>
              <a:rPr lang="sv-SE" sz="2400" b="1" dirty="0" smtClean="0"/>
              <a:t>Dokument: </a:t>
            </a:r>
            <a:r>
              <a:rPr lang="sv-SE" sz="2400" dirty="0" smtClean="0"/>
              <a:t>Saker som händer år från år är bra att spara tillgängligt för alla. Tex tävlingar, höst- och </a:t>
            </a:r>
            <a:r>
              <a:rPr lang="sv-SE" sz="2400" dirty="0" err="1" smtClean="0"/>
              <a:t>våruppvisning</a:t>
            </a:r>
            <a:r>
              <a:rPr lang="sv-SE" sz="2400" dirty="0" smtClean="0"/>
              <a:t>. Ligger inte i någons dator som kanske slutar i föreningen. </a:t>
            </a:r>
            <a:r>
              <a:rPr lang="sv-SE" sz="2400" b="1" dirty="0" smtClean="0"/>
              <a:t>Ansvar</a:t>
            </a:r>
            <a:r>
              <a:rPr lang="sv-SE" sz="2400" b="1" dirty="0"/>
              <a:t>: Tränare annars Lagförälder.</a:t>
            </a:r>
            <a:endParaRPr lang="sv-SE" sz="2400" dirty="0" smtClean="0"/>
          </a:p>
          <a:p>
            <a:pPr marL="0" indent="0">
              <a:buNone/>
            </a:pPr>
            <a:endParaRPr lang="sv-SE" sz="2400" dirty="0"/>
          </a:p>
        </p:txBody>
      </p:sp>
    </p:spTree>
    <p:extLst>
      <p:ext uri="{BB962C8B-B14F-4D97-AF65-F5344CB8AC3E}">
        <p14:creationId xmlns:p14="http://schemas.microsoft.com/office/powerpoint/2010/main" val="32913705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Laget.se att göra lista</a:t>
            </a:r>
            <a:endParaRPr lang="sv-SE" dirty="0"/>
          </a:p>
        </p:txBody>
      </p:sp>
      <p:sp>
        <p:nvSpPr>
          <p:cNvPr id="3" name="Platshållare för innehåll 2"/>
          <p:cNvSpPr>
            <a:spLocks noGrp="1"/>
          </p:cNvSpPr>
          <p:nvPr>
            <p:ph idx="1"/>
          </p:nvPr>
        </p:nvSpPr>
        <p:spPr/>
        <p:txBody>
          <a:bodyPr>
            <a:normAutofit/>
          </a:bodyPr>
          <a:lstStyle/>
          <a:p>
            <a:r>
              <a:rPr lang="sv-SE" sz="2400" dirty="0"/>
              <a:t>V</a:t>
            </a:r>
            <a:r>
              <a:rPr lang="sv-SE" sz="2400" dirty="0" smtClean="0"/>
              <a:t>arje termin. Döp om </a:t>
            </a:r>
            <a:r>
              <a:rPr lang="sv-SE" sz="2400" b="1" dirty="0" smtClean="0"/>
              <a:t>gruppen</a:t>
            </a:r>
            <a:r>
              <a:rPr lang="sv-SE" sz="2400" dirty="0" smtClean="0"/>
              <a:t> till rätt namn. </a:t>
            </a:r>
            <a:r>
              <a:rPr lang="sv-SE" sz="2400" b="1" dirty="0" smtClean="0"/>
              <a:t>Robert G.</a:t>
            </a:r>
          </a:p>
          <a:p>
            <a:r>
              <a:rPr lang="sv-SE" sz="2400" dirty="0" smtClean="0"/>
              <a:t>Varje termin. Skapa inloggning nya tränare/lagföräldrar. </a:t>
            </a:r>
            <a:r>
              <a:rPr lang="sv-SE" sz="2400" b="1" dirty="0" smtClean="0"/>
              <a:t>Tränare med </a:t>
            </a:r>
            <a:r>
              <a:rPr lang="sv-SE" sz="2400" b="1" dirty="0" err="1" smtClean="0"/>
              <a:t>admin</a:t>
            </a:r>
            <a:r>
              <a:rPr lang="sv-SE" sz="2400" b="1" dirty="0"/>
              <a:t> </a:t>
            </a:r>
            <a:r>
              <a:rPr lang="sv-SE" sz="2400" b="1" dirty="0" smtClean="0"/>
              <a:t>behörighet alt</a:t>
            </a:r>
            <a:r>
              <a:rPr lang="sv-SE" sz="2400" dirty="0" smtClean="0"/>
              <a:t>. </a:t>
            </a:r>
            <a:r>
              <a:rPr lang="sv-SE" sz="2400" b="1" dirty="0" smtClean="0"/>
              <a:t>Robert G.</a:t>
            </a:r>
          </a:p>
          <a:p>
            <a:r>
              <a:rPr lang="sv-SE" sz="2400" b="1" dirty="0" smtClean="0"/>
              <a:t>Lägg in nya medlemmar i gruppen. Tränare. </a:t>
            </a:r>
          </a:p>
          <a:p>
            <a:r>
              <a:rPr lang="sv-SE" sz="2400" b="1" dirty="0" smtClean="0"/>
              <a:t>Fyll Kalendern </a:t>
            </a:r>
            <a:r>
              <a:rPr lang="sv-SE" sz="2400" dirty="0" smtClean="0"/>
              <a:t>med aktiviteter/träningstillfällen. Bäst med dator. Går via App. Lägg in hela terminen så föräldrar kan se när träningarna är. </a:t>
            </a:r>
            <a:r>
              <a:rPr lang="sv-SE" sz="2400" b="1" dirty="0" smtClean="0"/>
              <a:t>Uppdatera förändringar. Tränare.</a:t>
            </a:r>
          </a:p>
          <a:p>
            <a:r>
              <a:rPr lang="sv-SE" sz="2400" dirty="0" smtClean="0"/>
              <a:t>Börja </a:t>
            </a:r>
            <a:r>
              <a:rPr lang="sv-SE" sz="2400" dirty="0"/>
              <a:t>registrera närvaro i mobil eller </a:t>
            </a:r>
            <a:r>
              <a:rPr lang="sv-SE" sz="2400" dirty="0" smtClean="0"/>
              <a:t>dator. </a:t>
            </a:r>
            <a:r>
              <a:rPr lang="sv-SE" sz="2400" b="1" dirty="0" smtClean="0"/>
              <a:t>Tränare.</a:t>
            </a:r>
          </a:p>
          <a:p>
            <a:r>
              <a:rPr lang="sv-SE" sz="2400" b="1" dirty="0" smtClean="0"/>
              <a:t>OBS aktiva som slutat måste </a:t>
            </a:r>
            <a:r>
              <a:rPr lang="sv-SE" sz="2400" b="1" u="sng" dirty="0" smtClean="0"/>
              <a:t>inte</a:t>
            </a:r>
            <a:r>
              <a:rPr lang="sv-SE" sz="2400" b="1" dirty="0" smtClean="0"/>
              <a:t> ligga kvar i gruppen till LOK stödet lämnats in. </a:t>
            </a:r>
          </a:p>
          <a:p>
            <a:pPr marL="0" indent="0">
              <a:buNone/>
            </a:pPr>
            <a:endParaRPr lang="sv-SE" sz="2800" dirty="0"/>
          </a:p>
        </p:txBody>
      </p:sp>
    </p:spTree>
    <p:extLst>
      <p:ext uri="{BB962C8B-B14F-4D97-AF65-F5344CB8AC3E}">
        <p14:creationId xmlns:p14="http://schemas.microsoft.com/office/powerpoint/2010/main" val="12688406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Hur gör man? Laget.se </a:t>
            </a:r>
            <a:r>
              <a:rPr lang="sv-SE" dirty="0" err="1" smtClean="0"/>
              <a:t>App</a:t>
            </a:r>
            <a:endParaRPr lang="sv-SE" dirty="0"/>
          </a:p>
        </p:txBody>
      </p:sp>
      <p:sp>
        <p:nvSpPr>
          <p:cNvPr id="3" name="Platshållare för innehåll 2"/>
          <p:cNvSpPr>
            <a:spLocks noGrp="1"/>
          </p:cNvSpPr>
          <p:nvPr>
            <p:ph idx="1"/>
          </p:nvPr>
        </p:nvSpPr>
        <p:spPr/>
        <p:txBody>
          <a:bodyPr/>
          <a:lstStyle/>
          <a:p>
            <a:r>
              <a:rPr lang="sv-SE" dirty="0" smtClean="0"/>
              <a:t>Logga in och gå in på din grupp.</a:t>
            </a:r>
          </a:p>
          <a:p>
            <a:r>
              <a:rPr lang="sv-SE" dirty="0" smtClean="0"/>
              <a:t>Välj ”</a:t>
            </a:r>
            <a:r>
              <a:rPr lang="sv-SE" dirty="0" err="1" smtClean="0"/>
              <a:t>admin</a:t>
            </a:r>
            <a:r>
              <a:rPr lang="sv-SE" dirty="0" smtClean="0"/>
              <a:t>” menyn för ärenden du ska göra. </a:t>
            </a:r>
          </a:p>
          <a:p>
            <a:r>
              <a:rPr lang="sv-SE" dirty="0" smtClean="0"/>
              <a:t>Se/Redigera/Lägga till medlemmar och tränare</a:t>
            </a:r>
          </a:p>
          <a:p>
            <a:r>
              <a:rPr lang="sv-SE" dirty="0" smtClean="0"/>
              <a:t>Se/redigera/Lägga till aktiviteter och närvaro.</a:t>
            </a:r>
          </a:p>
          <a:p>
            <a:r>
              <a:rPr lang="sv-SE" dirty="0" smtClean="0"/>
              <a:t>Göra mejl- eller smsutskick. </a:t>
            </a:r>
          </a:p>
        </p:txBody>
      </p:sp>
    </p:spTree>
    <p:extLst>
      <p:ext uri="{BB962C8B-B14F-4D97-AF65-F5344CB8AC3E}">
        <p14:creationId xmlns:p14="http://schemas.microsoft.com/office/powerpoint/2010/main" val="24923239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Autofit/>
          </a:bodyPr>
          <a:lstStyle/>
          <a:p>
            <a:r>
              <a:rPr lang="sv-SE" sz="3600" dirty="0" smtClean="0"/>
              <a:t>LOK stöd. </a:t>
            </a:r>
            <a:r>
              <a:rPr lang="sv-SE" sz="3600" dirty="0" smtClean="0"/>
              <a:t>Laget.se används. </a:t>
            </a:r>
            <a:endParaRPr lang="sv-SE" sz="3600" dirty="0"/>
          </a:p>
        </p:txBody>
      </p:sp>
      <p:sp>
        <p:nvSpPr>
          <p:cNvPr id="3" name="Platshållare för innehåll 2"/>
          <p:cNvSpPr>
            <a:spLocks noGrp="1"/>
          </p:cNvSpPr>
          <p:nvPr>
            <p:ph idx="1"/>
          </p:nvPr>
        </p:nvSpPr>
        <p:spPr/>
        <p:txBody>
          <a:bodyPr>
            <a:normAutofit fontScale="85000" lnSpcReduction="20000"/>
          </a:bodyPr>
          <a:lstStyle/>
          <a:p>
            <a:r>
              <a:rPr lang="sv-SE" sz="2400" dirty="0" smtClean="0"/>
              <a:t>Se till att din lag/gruppsida har alla aktiva upplagda som medlemmar. </a:t>
            </a:r>
            <a:r>
              <a:rPr lang="sv-SE" sz="2400" b="1" dirty="0" smtClean="0"/>
              <a:t>Ansvar</a:t>
            </a:r>
            <a:r>
              <a:rPr lang="sv-SE" sz="2400" b="1" dirty="0"/>
              <a:t>: </a:t>
            </a:r>
            <a:r>
              <a:rPr lang="sv-SE" sz="2400" b="1" dirty="0" smtClean="0"/>
              <a:t>Ledare eller Lagförälder. </a:t>
            </a:r>
            <a:endParaRPr lang="sv-SE" sz="2400" dirty="0" smtClean="0"/>
          </a:p>
          <a:p>
            <a:r>
              <a:rPr lang="sv-SE" sz="2400" dirty="0" smtClean="0"/>
              <a:t>Lägg in träningarna i kalendern använd dator eller Smart mobil. </a:t>
            </a:r>
            <a:r>
              <a:rPr lang="sv-SE" sz="2400" b="1" dirty="0"/>
              <a:t>Ansvar: Ledare eller Lagförälder. </a:t>
            </a:r>
            <a:endParaRPr lang="sv-SE" sz="2400" dirty="0"/>
          </a:p>
          <a:p>
            <a:r>
              <a:rPr lang="sv-SE" sz="2400" u="sng" dirty="0" smtClean="0"/>
              <a:t>Vid vikarie får ordinarie tränare registrera i efterhand.</a:t>
            </a:r>
          </a:p>
          <a:p>
            <a:r>
              <a:rPr lang="sv-SE" sz="2400" dirty="0" smtClean="0"/>
              <a:t>Tränare hanterar medlemmar i sin grupp, idag ordförande. Registrera nya medlemmar direkt och meddela ordförande för fakturering och annan administration. Personnummer eller mejladress används för att lägga upp personer. Koppla föräldrar med mejladress och mobilnummer. Föräldrar behöver inte personnummer. Fyll i </a:t>
            </a:r>
            <a:r>
              <a:rPr lang="sv-SE" sz="2400" dirty="0" smtClean="0"/>
              <a:t>påhittat personnummer.</a:t>
            </a:r>
            <a:endParaRPr lang="sv-SE" sz="2400" dirty="0" smtClean="0"/>
          </a:p>
          <a:p>
            <a:r>
              <a:rPr lang="sv-SE" sz="2400" dirty="0" smtClean="0"/>
              <a:t>Gymnaster kan tillhöra flera lag/gruppsidor.</a:t>
            </a:r>
          </a:p>
          <a:p>
            <a:r>
              <a:rPr lang="sv-SE" sz="2400" dirty="0" smtClean="0"/>
              <a:t>Bäst att registrera närvaro i smart telefon direkt på träning. Ha med papperslapp om något strular med telefonen. </a:t>
            </a:r>
          </a:p>
          <a:p>
            <a:r>
              <a:rPr lang="sv-SE" sz="2400" dirty="0" smtClean="0"/>
              <a:t>Man kan skriva ut pappersdokument</a:t>
            </a:r>
            <a:r>
              <a:rPr lang="sv-SE" sz="2400" dirty="0"/>
              <a:t> </a:t>
            </a:r>
            <a:r>
              <a:rPr lang="sv-SE" sz="2400" dirty="0" smtClean="0"/>
              <a:t>från Laget.se.</a:t>
            </a:r>
          </a:p>
          <a:p>
            <a:r>
              <a:rPr lang="sv-SE" sz="2400" dirty="0" smtClean="0">
                <a:hlinkClick r:id="rId2"/>
              </a:rPr>
              <a:t>robert.gidlund@afconsult.com</a:t>
            </a:r>
            <a:r>
              <a:rPr lang="sv-SE" sz="2400" dirty="0" smtClean="0"/>
              <a:t> </a:t>
            </a:r>
            <a:r>
              <a:rPr lang="sv-SE" sz="2400" dirty="0" err="1" smtClean="0"/>
              <a:t>mob</a:t>
            </a:r>
            <a:r>
              <a:rPr lang="sv-SE" sz="2400" dirty="0" smtClean="0"/>
              <a:t>. 0706078726 för hjälp. </a:t>
            </a:r>
          </a:p>
          <a:p>
            <a:endParaRPr lang="sv-SE" sz="2400" dirty="0" smtClean="0"/>
          </a:p>
          <a:p>
            <a:pPr marL="0" indent="0">
              <a:buNone/>
            </a:pPr>
            <a:endParaRPr lang="sv-SE" sz="2400" dirty="0" smtClean="0"/>
          </a:p>
          <a:p>
            <a:pPr marL="0" indent="0">
              <a:buNone/>
            </a:pPr>
            <a:endParaRPr lang="sv-SE" sz="2400" dirty="0"/>
          </a:p>
        </p:txBody>
      </p:sp>
    </p:spTree>
    <p:extLst>
      <p:ext uri="{BB962C8B-B14F-4D97-AF65-F5344CB8AC3E}">
        <p14:creationId xmlns:p14="http://schemas.microsoft.com/office/powerpoint/2010/main" val="24552240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LOK </a:t>
            </a:r>
            <a:r>
              <a:rPr lang="sv-SE" dirty="0" smtClean="0"/>
              <a:t>stöd</a:t>
            </a:r>
            <a:endParaRPr lang="sv-SE" dirty="0"/>
          </a:p>
        </p:txBody>
      </p:sp>
      <p:sp>
        <p:nvSpPr>
          <p:cNvPr id="3" name="Platshållare för innehåll 2"/>
          <p:cNvSpPr>
            <a:spLocks noGrp="1"/>
          </p:cNvSpPr>
          <p:nvPr>
            <p:ph idx="1"/>
          </p:nvPr>
        </p:nvSpPr>
        <p:spPr/>
        <p:txBody>
          <a:bodyPr>
            <a:normAutofit/>
          </a:bodyPr>
          <a:lstStyle/>
          <a:p>
            <a:r>
              <a:rPr lang="sv-SE" sz="2400" dirty="0" smtClean="0"/>
              <a:t>Använd inte papperslistor utom i nödfall. </a:t>
            </a:r>
          </a:p>
          <a:p>
            <a:endParaRPr lang="sv-SE" sz="2400" dirty="0"/>
          </a:p>
          <a:p>
            <a:r>
              <a:rPr lang="sv-SE" sz="2400" dirty="0" smtClean="0"/>
              <a:t>Fördelar: Registreringen av LOK stöd sker kontinuerligt. Inget sista minuten jobb med borttappade listor. Ordning och reda. </a:t>
            </a:r>
            <a:r>
              <a:rPr lang="sv-SE" sz="2400" b="1" dirty="0" smtClean="0"/>
              <a:t>Ansvar</a:t>
            </a:r>
            <a:r>
              <a:rPr lang="sv-SE" sz="2400" b="1" dirty="0"/>
              <a:t>: </a:t>
            </a:r>
            <a:r>
              <a:rPr lang="sv-SE" sz="2400" b="1" dirty="0" smtClean="0"/>
              <a:t>Ledare alt Lagförälder. Support Robert Gidlund.</a:t>
            </a:r>
            <a:endParaRPr lang="sv-SE" sz="2400" dirty="0" smtClean="0"/>
          </a:p>
          <a:p>
            <a:r>
              <a:rPr lang="sv-SE" sz="2400" dirty="0" smtClean="0"/>
              <a:t>Nackdelar: Starttröskel</a:t>
            </a:r>
            <a:r>
              <a:rPr lang="sv-SE" sz="2400" dirty="0"/>
              <a:t> </a:t>
            </a:r>
            <a:r>
              <a:rPr lang="sv-SE" sz="2400" dirty="0" smtClean="0"/>
              <a:t>att komma igång. IT kan krångla. Datatrafik abonnemang behövs på din mobil om inte </a:t>
            </a:r>
            <a:r>
              <a:rPr lang="sv-SE" sz="2400" dirty="0" err="1" smtClean="0"/>
              <a:t>wifi</a:t>
            </a:r>
            <a:r>
              <a:rPr lang="sv-SE" sz="2400" dirty="0" smtClean="0"/>
              <a:t> finns. </a:t>
            </a:r>
          </a:p>
          <a:p>
            <a:endParaRPr lang="sv-SE" sz="2400" dirty="0" smtClean="0"/>
          </a:p>
          <a:p>
            <a:pPr marL="0" indent="0">
              <a:buNone/>
            </a:pPr>
            <a:endParaRPr lang="sv-SE" sz="2400" dirty="0" smtClean="0"/>
          </a:p>
          <a:p>
            <a:pPr marL="0" indent="0">
              <a:buNone/>
            </a:pPr>
            <a:endParaRPr lang="sv-SE" sz="2400" dirty="0"/>
          </a:p>
        </p:txBody>
      </p:sp>
    </p:spTree>
    <p:extLst>
      <p:ext uri="{BB962C8B-B14F-4D97-AF65-F5344CB8AC3E}">
        <p14:creationId xmlns:p14="http://schemas.microsoft.com/office/powerpoint/2010/main" val="22072684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575</Words>
  <Application>Microsoft Office PowerPoint</Application>
  <PresentationFormat>On-screen Show (4:3)</PresentationFormat>
  <Paragraphs>48</Paragraphs>
  <Slides>7</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Office-tema</vt:lpstr>
      <vt:lpstr>Laget.se och LOK stöd 170813 REV5</vt:lpstr>
      <vt:lpstr>Laget.se = ÖGKs hemsidor</vt:lpstr>
      <vt:lpstr>Hur använder vi Laget.se</vt:lpstr>
      <vt:lpstr>Laget.se att göra lista</vt:lpstr>
      <vt:lpstr>Hur gör man? Laget.se App</vt:lpstr>
      <vt:lpstr>LOK stöd. Laget.se används. </vt:lpstr>
      <vt:lpstr>LOK stöd</vt:lpstr>
    </vt:vector>
  </TitlesOfParts>
  <Company>ÅF AB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Laget.se och LOK stöd</dc:title>
  <dc:creator>Robert Gidlund</dc:creator>
  <cp:lastModifiedBy>Gidlund Robert</cp:lastModifiedBy>
  <cp:revision>34</cp:revision>
  <cp:lastPrinted>2016-08-21T14:36:58Z</cp:lastPrinted>
  <dcterms:created xsi:type="dcterms:W3CDTF">2014-03-11T14:07:56Z</dcterms:created>
  <dcterms:modified xsi:type="dcterms:W3CDTF">2017-08-13T10:55:28Z</dcterms:modified>
</cp:coreProperties>
</file>